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9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132-EA19-4A9E-AF1E-CC01BDFC4E55}" type="datetimeFigureOut">
              <a:rPr lang="pl-PL" smtClean="0"/>
              <a:t>2021-02-13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71F0-7D51-484C-AB1C-43E7BB447A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132-EA19-4A9E-AF1E-CC01BDFC4E55}" type="datetimeFigureOut">
              <a:rPr lang="pl-PL" smtClean="0"/>
              <a:t>2021-02-13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71F0-7D51-484C-AB1C-43E7BB447A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132-EA19-4A9E-AF1E-CC01BDFC4E55}" type="datetimeFigureOut">
              <a:rPr lang="pl-PL" smtClean="0"/>
              <a:t>2021-02-13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71F0-7D51-484C-AB1C-43E7BB447A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132-EA19-4A9E-AF1E-CC01BDFC4E55}" type="datetimeFigureOut">
              <a:rPr lang="pl-PL" smtClean="0"/>
              <a:t>2021-02-13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71F0-7D51-484C-AB1C-43E7BB447A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132-EA19-4A9E-AF1E-CC01BDFC4E55}" type="datetimeFigureOut">
              <a:rPr lang="pl-PL" smtClean="0"/>
              <a:t>2021-02-13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71F0-7D51-484C-AB1C-43E7BB447A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132-EA19-4A9E-AF1E-CC01BDFC4E55}" type="datetimeFigureOut">
              <a:rPr lang="pl-PL" smtClean="0"/>
              <a:t>2021-02-13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71F0-7D51-484C-AB1C-43E7BB447A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132-EA19-4A9E-AF1E-CC01BDFC4E55}" type="datetimeFigureOut">
              <a:rPr lang="pl-PL" smtClean="0"/>
              <a:t>2021-02-13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71F0-7D51-484C-AB1C-43E7BB447A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132-EA19-4A9E-AF1E-CC01BDFC4E55}" type="datetimeFigureOut">
              <a:rPr lang="pl-PL" smtClean="0"/>
              <a:t>2021-02-13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71F0-7D51-484C-AB1C-43E7BB447A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132-EA19-4A9E-AF1E-CC01BDFC4E55}" type="datetimeFigureOut">
              <a:rPr lang="pl-PL" smtClean="0"/>
              <a:t>2021-02-13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71F0-7D51-484C-AB1C-43E7BB447A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132-EA19-4A9E-AF1E-CC01BDFC4E55}" type="datetimeFigureOut">
              <a:rPr lang="pl-PL" smtClean="0"/>
              <a:t>2021-02-13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71F0-7D51-484C-AB1C-43E7BB447A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132-EA19-4A9E-AF1E-CC01BDFC4E55}" type="datetimeFigureOut">
              <a:rPr lang="pl-PL" smtClean="0"/>
              <a:t>2021-02-13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71F0-7D51-484C-AB1C-43E7BB447A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A95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9132-EA19-4A9E-AF1E-CC01BDFC4E55}" type="datetimeFigureOut">
              <a:rPr lang="pl-PL" smtClean="0"/>
              <a:t>2021-02-13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C71F0-7D51-484C-AB1C-43E7BB447A3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7200" b="1" i="1" dirty="0" smtClean="0">
                <a:solidFill>
                  <a:schemeClr val="accent6">
                    <a:lumMod val="75000"/>
                  </a:schemeClr>
                </a:solidFill>
              </a:rPr>
              <a:t>„ AFTERNOON TEA ”</a:t>
            </a:r>
            <a:endParaRPr lang="pl-PL" sz="7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752" y="5589240"/>
            <a:ext cx="6400800" cy="1752600"/>
          </a:xfrm>
        </p:spPr>
        <p:txBody>
          <a:bodyPr/>
          <a:lstStyle/>
          <a:p>
            <a:pPr algn="r"/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Agata Ryfczyńska 6c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2159.jpg"/>
          <p:cNvPicPr/>
          <p:nvPr/>
        </p:nvPicPr>
        <p:blipFill>
          <a:blip r:embed="rId2" cstate="print"/>
          <a:srcRect t="3698" b="14031"/>
          <a:stretch>
            <a:fillRect/>
          </a:stretch>
        </p:blipFill>
        <p:spPr bwMode="auto">
          <a:xfrm>
            <a:off x="2699772" y="224644"/>
            <a:ext cx="3744456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23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0344"/>
            <a:ext cx="3312368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24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90364"/>
            <a:ext cx="3600400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2435.jpg"/>
          <p:cNvPicPr/>
          <p:nvPr/>
        </p:nvPicPr>
        <p:blipFill>
          <a:blip r:embed="rId2" cstate="print"/>
          <a:srcRect b="18581"/>
          <a:stretch>
            <a:fillRect/>
          </a:stretch>
        </p:blipFill>
        <p:spPr bwMode="auto">
          <a:xfrm>
            <a:off x="2627744" y="18115"/>
            <a:ext cx="3888512" cy="6821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25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9822" y="278650"/>
            <a:ext cx="3204356" cy="630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2703.jpg"/>
          <p:cNvPicPr/>
          <p:nvPr/>
        </p:nvPicPr>
        <p:blipFill>
          <a:blip r:embed="rId2" cstate="print"/>
          <a:srcRect b="4351"/>
          <a:stretch>
            <a:fillRect/>
          </a:stretch>
        </p:blipFill>
        <p:spPr bwMode="auto">
          <a:xfrm>
            <a:off x="2699772" y="260648"/>
            <a:ext cx="3744456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2818.jpg"/>
          <p:cNvPicPr/>
          <p:nvPr/>
        </p:nvPicPr>
        <p:blipFill>
          <a:blip r:embed="rId2" cstate="print"/>
          <a:srcRect b="9725"/>
          <a:stretch>
            <a:fillRect/>
          </a:stretch>
        </p:blipFill>
        <p:spPr bwMode="auto">
          <a:xfrm>
            <a:off x="2591780" y="146228"/>
            <a:ext cx="3960440" cy="656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2843.jpg"/>
          <p:cNvPicPr/>
          <p:nvPr/>
        </p:nvPicPr>
        <p:blipFill>
          <a:blip r:embed="rId2" cstate="print"/>
          <a:srcRect b="18141"/>
          <a:stretch>
            <a:fillRect/>
          </a:stretch>
        </p:blipFill>
        <p:spPr bwMode="auto">
          <a:xfrm>
            <a:off x="2519752" y="254240"/>
            <a:ext cx="4104496" cy="6349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3139.jpg"/>
          <p:cNvPicPr/>
          <p:nvPr/>
        </p:nvPicPr>
        <p:blipFill>
          <a:blip r:embed="rId2" cstate="print"/>
          <a:srcRect t="18970"/>
          <a:stretch>
            <a:fillRect/>
          </a:stretch>
        </p:blipFill>
        <p:spPr bwMode="auto">
          <a:xfrm>
            <a:off x="2663788" y="202332"/>
            <a:ext cx="3816424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3410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483768" y="404664"/>
            <a:ext cx="417646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Win\Desktop\HERBATKA\IMG_20210212_1712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798" y="584684"/>
            <a:ext cx="345640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3420.jpg"/>
          <p:cNvPicPr/>
          <p:nvPr/>
        </p:nvPicPr>
        <p:blipFill>
          <a:blip r:embed="rId2" cstate="print">
            <a:lum contrast="10000"/>
          </a:blip>
          <a:srcRect t="9618"/>
          <a:stretch>
            <a:fillRect/>
          </a:stretch>
        </p:blipFill>
        <p:spPr bwMode="auto">
          <a:xfrm>
            <a:off x="2627784" y="238336"/>
            <a:ext cx="3888432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1651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699792" y="314654"/>
            <a:ext cx="3744416" cy="622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1319.jpg"/>
          <p:cNvPicPr/>
          <p:nvPr/>
        </p:nvPicPr>
        <p:blipFill>
          <a:blip r:embed="rId2" cstate="print"/>
          <a:srcRect b="22500"/>
          <a:stretch>
            <a:fillRect/>
          </a:stretch>
        </p:blipFill>
        <p:spPr bwMode="auto">
          <a:xfrm>
            <a:off x="2663788" y="634380"/>
            <a:ext cx="3816424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1418.jpg"/>
          <p:cNvPicPr/>
          <p:nvPr/>
        </p:nvPicPr>
        <p:blipFill>
          <a:blip r:embed="rId2" cstate="print"/>
          <a:srcRect b="13402"/>
          <a:stretch>
            <a:fillRect/>
          </a:stretch>
        </p:blipFill>
        <p:spPr bwMode="auto">
          <a:xfrm>
            <a:off x="2591740" y="404664"/>
            <a:ext cx="396052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1443.jpg"/>
          <p:cNvPicPr/>
          <p:nvPr/>
        </p:nvPicPr>
        <p:blipFill>
          <a:blip r:embed="rId2" cstate="print"/>
          <a:srcRect b="20173"/>
          <a:stretch>
            <a:fillRect/>
          </a:stretch>
        </p:blipFill>
        <p:spPr bwMode="auto">
          <a:xfrm>
            <a:off x="2807804" y="506267"/>
            <a:ext cx="3528392" cy="584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16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828" y="202332"/>
            <a:ext cx="3096344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16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780" y="152636"/>
            <a:ext cx="3960440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2014.jpg"/>
          <p:cNvPicPr/>
          <p:nvPr/>
        </p:nvPicPr>
        <p:blipFill>
          <a:blip r:embed="rId2" cstate="print"/>
          <a:srcRect b="10393"/>
          <a:stretch>
            <a:fillRect/>
          </a:stretch>
        </p:blipFill>
        <p:spPr bwMode="auto">
          <a:xfrm>
            <a:off x="2879792" y="202332"/>
            <a:ext cx="3384416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Win\Desktop\HERBATKA\IMG_20210212_172056.jpg"/>
          <p:cNvPicPr/>
          <p:nvPr/>
        </p:nvPicPr>
        <p:blipFill>
          <a:blip r:embed="rId2" cstate="print"/>
          <a:srcRect t="1980" b="5941"/>
          <a:stretch>
            <a:fillRect/>
          </a:stretch>
        </p:blipFill>
        <p:spPr bwMode="auto">
          <a:xfrm>
            <a:off x="2771800" y="80628"/>
            <a:ext cx="3600400" cy="66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</Words>
  <Application>Microsoft Office PowerPoint</Application>
  <PresentationFormat>Pokaz na ekranie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„ AFTERNOON TEA ”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Win</dc:creator>
  <cp:lastModifiedBy>Win</cp:lastModifiedBy>
  <cp:revision>4</cp:revision>
  <dcterms:created xsi:type="dcterms:W3CDTF">2021-02-13T14:15:30Z</dcterms:created>
  <dcterms:modified xsi:type="dcterms:W3CDTF">2021-02-13T15:20:36Z</dcterms:modified>
</cp:coreProperties>
</file>